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1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5" d="100"/>
          <a:sy n="85" d="100"/>
        </p:scale>
        <p:origin x="48" y="-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1AA25-6913-4CE9-AEF3-86E95AB5FB4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66D00-3517-42E2-9C90-7056309301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17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66D00-3517-42E2-9C90-7056309301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2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A80CF-88A7-7CC1-072D-5AD0DFA05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B0FFB6-1E85-46DB-744E-4C39459296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FE8E6-1E23-25B8-7D62-76C98F1E0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E7B91-4C04-EA7C-BB28-429B65353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EFD34-0C6A-1907-09E7-D51A9B01B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7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4EDE-6D4E-FFE8-264A-7D5193EE0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DDC390-EF89-250E-6B59-8A302ABA9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CE7F3-208F-3DFE-2346-107CB5D9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4B66F-C934-80B2-0A39-D1C189C24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7EAA7-8F50-103E-DF58-79BA531B7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5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208111-B240-4C36-CB37-7F1DD5D5F1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39F41-499A-4F71-CE01-563B8163B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1B595-15CE-6C8B-8BCA-85C46FBB0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5B509-9D2D-A4A1-EA62-757C0AA29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03711-590B-51BB-8D71-B31F5ED91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8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F13C0-892F-0876-623A-F47C5B9BC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3DF22-CA64-106D-0F92-0AB39C049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11217-F17E-EA2D-1894-E14D94F4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4610-D708-4A8E-C157-D3A243709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0C8D4-099A-9D03-2573-39E1D862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45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91660-86C7-1335-E5BC-FA3D1D2ED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52F4B-CA7A-299D-4CE8-D336F6372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7BC98-2314-EA12-911A-9900CCFAB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4750B-528C-47F3-DF3C-8412DBB6B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93118-CED2-8433-2C46-80E25DC8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7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75085-446C-ECD9-5999-97F3BD1AC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54338-D3E6-6037-2CC2-AA787CEF3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1A7CF-10BA-2499-9775-B5BEB7067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4B2AF-E1FC-8774-B449-03D12018D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0C70CD-CE03-334E-FB0E-EEEDA136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88BA4-3097-3C8F-C245-4D4A45C5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98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EFBCD-173B-5DD9-52F3-661FA0D9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4EF3F-118E-2CDC-9241-3A702F677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2E7154-6C5F-9697-AD44-9055DAD3A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F7D179-D427-751C-DE15-5144A00CAB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BB6AB5-FD26-0032-9FD6-E6F06AF03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6C6C53-505F-C223-7CF3-B93C4D81C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640CDF-B65E-A77F-92C1-D114D1E01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CCF16-62D5-9513-DAE7-77D71DFF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7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41D8A-036D-D83C-8897-FE34685C9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D887B7-44DF-7C01-CEC9-D6D7C35A4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80C3E-D91C-228D-0648-91B373444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AA7D1-E236-4A66-0F52-9CB3E11D0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56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109B51-1321-A27C-AFB0-3A15FA9D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254165-BC71-81F7-1419-7A5A7CA53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891F0-E796-755A-BE34-C3DE3253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6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E0A4F-1A80-0D13-6426-B2563D35D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CEDD0-A25F-200F-1949-7C76651F2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9053B-C1D6-2EFD-F628-CFC4FB352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AD72C-61F3-F85B-51F0-6A61F7451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38FFD-DD19-87E0-CE1D-0B8252FB9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FAE77-E654-AFB0-B493-D2DB34207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3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93EE2-B7CA-FA10-69E7-C2BA09F28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F30E27-F132-BD14-6F8E-FC88D6CDB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88EFC-9B51-BF61-B135-6304F4EC9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24C06-3711-41F8-429C-7C134EC9B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8D030-EFE2-FD56-A7F1-22C826B7F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70147-B655-F662-052C-D0F43D6BE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3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49A5-9FFF-BD9B-1109-23AF4AB8B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B96E6-30D6-41D7-2903-F22B1FE3F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5D455-D845-8C8C-A9BE-E5A6E134B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F5F60-34C0-4CBA-8F79-302DC532434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4E231-EBED-458F-3B2E-7774A55F2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784E5-8D79-CF01-03E2-DC3507BEA1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60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1EAF5F8-5ED3-00DC-9E4A-838418A9E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24351"/>
            <a:ext cx="9144000" cy="17452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Breakfast Dealmaking</a:t>
            </a:r>
          </a:p>
          <a:p>
            <a:r>
              <a:rPr lang="en-US" dirty="0"/>
              <a:t>April 17, 2025</a:t>
            </a:r>
          </a:p>
          <a:p>
            <a:endParaRPr lang="en-US" dirty="0"/>
          </a:p>
          <a:p>
            <a:r>
              <a:rPr lang="en-US" dirty="0"/>
              <a:t>Presentations from Chapter Members/</a:t>
            </a:r>
            <a:r>
              <a:rPr lang="en-US" dirty="0" err="1"/>
              <a:t>Parters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137082-5C66-446A-2692-02F700BE5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748" y="1411080"/>
            <a:ext cx="6350000" cy="15113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371C35-6551-182A-4857-D2185ABD8415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F02899-F02E-9A16-8214-1AE7E3CBB91B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FC193A-019A-C040-50AA-5EC812C35822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BD0C6D-2346-E5A8-A2F9-03175608CD30}"/>
              </a:ext>
            </a:extLst>
          </p:cNvPr>
          <p:cNvSpPr txBox="1"/>
          <p:nvPr/>
        </p:nvSpPr>
        <p:spPr>
          <a:xfrm>
            <a:off x="4751586" y="5409650"/>
            <a:ext cx="3424324" cy="369332"/>
          </a:xfrm>
          <a:prstGeom prst="rect">
            <a:avLst/>
          </a:prstGeom>
          <a:noFill/>
          <a:ln>
            <a:solidFill>
              <a:srgbClr val="971B2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Your name &amp; company logo</a:t>
            </a:r>
          </a:p>
        </p:txBody>
      </p:sp>
    </p:spTree>
    <p:extLst>
      <p:ext uri="{BB962C8B-B14F-4D97-AF65-F5344CB8AC3E}">
        <p14:creationId xmlns:p14="http://schemas.microsoft.com/office/powerpoint/2010/main" val="344261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195517-8AE1-4BCD-2C0E-D04648B72433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EB826-6CE7-BFA0-CC7B-DCCB7EBB4C47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A891-6186-D18F-81F6-BED0E021C969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66927A-CAB8-3628-9910-7DA5CB3ABADE}"/>
              </a:ext>
            </a:extLst>
          </p:cNvPr>
          <p:cNvSpPr txBox="1"/>
          <p:nvPr/>
        </p:nvSpPr>
        <p:spPr>
          <a:xfrm>
            <a:off x="510988" y="573741"/>
            <a:ext cx="3146612" cy="367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Flyer</a:t>
            </a:r>
          </a:p>
        </p:txBody>
      </p:sp>
    </p:spTree>
    <p:extLst>
      <p:ext uri="{BB962C8B-B14F-4D97-AF65-F5344CB8AC3E}">
        <p14:creationId xmlns:p14="http://schemas.microsoft.com/office/powerpoint/2010/main" val="2595628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195517-8AE1-4BCD-2C0E-D04648B72433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EB826-6CE7-BFA0-CC7B-DCCB7EBB4C47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A891-6186-D18F-81F6-BED0E021C969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6EDC7E-2150-0F7B-C875-3023159DF5DA}"/>
              </a:ext>
            </a:extLst>
          </p:cNvPr>
          <p:cNvSpPr txBox="1"/>
          <p:nvPr/>
        </p:nvSpPr>
        <p:spPr>
          <a:xfrm>
            <a:off x="699052" y="510990"/>
            <a:ext cx="3299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Pictures or other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4260829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195517-8AE1-4BCD-2C0E-D04648B72433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EB826-6CE7-BFA0-CC7B-DCCB7EBB4C47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A891-6186-D18F-81F6-BED0E021C969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14F87B-1CDB-CDE3-114F-06B698138D95}"/>
              </a:ext>
            </a:extLst>
          </p:cNvPr>
          <p:cNvSpPr txBox="1"/>
          <p:nvPr/>
        </p:nvSpPr>
        <p:spPr>
          <a:xfrm>
            <a:off x="567018" y="447346"/>
            <a:ext cx="36105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Pictures or other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1364819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195517-8AE1-4BCD-2C0E-D04648B72433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EB826-6CE7-BFA0-CC7B-DCCB7EBB4C47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A891-6186-D18F-81F6-BED0E021C969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3C0A0F-D9B0-2268-6B18-29D9920B0FFF}"/>
              </a:ext>
            </a:extLst>
          </p:cNvPr>
          <p:cNvSpPr txBox="1"/>
          <p:nvPr/>
        </p:nvSpPr>
        <p:spPr>
          <a:xfrm>
            <a:off x="555812" y="573741"/>
            <a:ext cx="9323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My Listings  (put your name &amp; contact info on this page and then links to listings or client needs)</a:t>
            </a:r>
          </a:p>
        </p:txBody>
      </p:sp>
    </p:spTree>
    <p:extLst>
      <p:ext uri="{BB962C8B-B14F-4D97-AF65-F5344CB8AC3E}">
        <p14:creationId xmlns:p14="http://schemas.microsoft.com/office/powerpoint/2010/main" val="366094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almaking Template" id="{CB9A528A-6519-4B9D-AEE0-CDC9741BAFBC}" vid="{E1BFA67E-B770-43DA-AF04-A31C588D24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Dealmaking Template</Template>
  <TotalTime>16</TotalTime>
  <Words>73</Words>
  <Application>Microsoft Office PowerPoint</Application>
  <PresentationFormat>Widescreen</PresentationFormat>
  <Paragraphs>15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Cherie Ganesh</dc:creator>
  <cp:lastModifiedBy>Cherie Ganesh</cp:lastModifiedBy>
  <cp:revision>1</cp:revision>
  <dcterms:created xsi:type="dcterms:W3CDTF">2025-03-06T20:14:51Z</dcterms:created>
  <dcterms:modified xsi:type="dcterms:W3CDTF">2025-03-06T20:31:13Z</dcterms:modified>
</cp:coreProperties>
</file>